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322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8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327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0130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515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798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00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223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955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5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206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0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75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12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66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75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0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BE8D73F-340A-48A8-8FC8-DCDF5F6AFD1F}" type="datetimeFigureOut">
              <a:rPr lang="ru-RU" smtClean="0"/>
              <a:t>11.04.2025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3C588-62E9-482D-9121-8748C63EA1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556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mo-lgo.ru/about/struktura/finansovoe-upravlenie/informatsiya/otkrytyy-byudzhet-dlya-grazhdan/ispolnenie-byudzheta/2024-god.php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64D2E-FD1B-46F9-A9D4-4CACE43E18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66058"/>
            <a:ext cx="9144000" cy="646332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Хронология рассмотрения и утверждения проекта решения об исполнении бюджета Лесозаводского городского округа за 2024 год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EB7229-90C4-4577-B257-E3A8A0A303CE}"/>
              </a:ext>
            </a:extLst>
          </p:cNvPr>
          <p:cNvSpPr txBox="1"/>
          <p:nvPr/>
        </p:nvSpPr>
        <p:spPr>
          <a:xfrm>
            <a:off x="5229136" y="1989067"/>
            <a:ext cx="1501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7DE0057-F36E-466F-8656-37859357CD36}"/>
              </a:ext>
            </a:extLst>
          </p:cNvPr>
          <p:cNvSpPr/>
          <p:nvPr/>
        </p:nvSpPr>
        <p:spPr>
          <a:xfrm>
            <a:off x="2107474" y="1750423"/>
            <a:ext cx="2943498" cy="17591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schemeClr val="bg1"/>
                </a:solidFill>
              </a:rPr>
              <a:t>Проект муниципального правового акта об исполнении бюджета Лесозаводского городского округа за 2024 год размещен:</a:t>
            </a:r>
          </a:p>
          <a:p>
            <a:pPr algn="ctr"/>
            <a:endParaRPr lang="ru-RU" sz="800" dirty="0">
              <a:solidFill>
                <a:schemeClr val="bg1"/>
              </a:solidFill>
            </a:endParaRPr>
          </a:p>
          <a:p>
            <a:r>
              <a:rPr lang="ru-RU" sz="800" dirty="0">
                <a:solidFill>
                  <a:schemeClr val="bg1"/>
                </a:solidFill>
              </a:rPr>
              <a:t> в сборнике муниципальных правовых актов Лесозаводского муниципального округа № 4 (130) от 10.04.2025 года, </a:t>
            </a:r>
          </a:p>
          <a:p>
            <a:endParaRPr lang="ru-RU" sz="800" dirty="0">
              <a:solidFill>
                <a:schemeClr val="bg1"/>
              </a:solidFill>
            </a:endParaRPr>
          </a:p>
          <a:p>
            <a:r>
              <a:rPr lang="ru-RU" sz="800" dirty="0">
                <a:solidFill>
                  <a:schemeClr val="bg1"/>
                </a:solidFill>
              </a:rPr>
              <a:t>на официальном сайте Лесозаводского муниципального округа по адресу: </a:t>
            </a:r>
            <a:r>
              <a:rPr lang="ru-RU" sz="800" dirty="0">
                <a:solidFill>
                  <a:schemeClr val="bg1"/>
                </a:solidFill>
                <a:hlinkClick r:id="rId2"/>
              </a:rPr>
              <a:t>https://mo-lgo.ru/about/struktura/finansovoe-upravlenie/informatsiya/otkrytyy-byudzhet-dlya-grazhdan/ispolnenie-byudzheta/2024-god.php</a:t>
            </a:r>
            <a:endParaRPr lang="ru-RU" sz="800" dirty="0">
              <a:solidFill>
                <a:schemeClr val="bg1"/>
              </a:solidFill>
            </a:endParaRPr>
          </a:p>
          <a:p>
            <a:pPr algn="ctr"/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B8B6A64-E6BE-4C77-AC1C-F14688F41824}"/>
              </a:ext>
            </a:extLst>
          </p:cNvPr>
          <p:cNvSpPr/>
          <p:nvPr/>
        </p:nvSpPr>
        <p:spPr>
          <a:xfrm>
            <a:off x="2107473" y="4538444"/>
            <a:ext cx="2882537" cy="152272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schemeClr val="bg1"/>
                </a:solidFill>
              </a:rPr>
              <a:t>Проект муниципального правового акта об исполнении бюджета Лесозаводского городского округа за 2024 год предоставляется в Думу Лесозаводского муниципального округа не позднее 1 мая 2025 года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B80D299-C4B9-4F14-8B15-6B86DF43A1EE}"/>
              </a:ext>
            </a:extLst>
          </p:cNvPr>
          <p:cNvSpPr/>
          <p:nvPr/>
        </p:nvSpPr>
        <p:spPr>
          <a:xfrm>
            <a:off x="7292831" y="1750423"/>
            <a:ext cx="2943497" cy="1695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schemeClr val="bg1"/>
                </a:solidFill>
              </a:rPr>
              <a:t>Публичные слушания по проекту муниципального правового акта об исполнении бюджета Лесозаводского городского округа за 2024 год назначены на 23 апреля 2025 года</a:t>
            </a:r>
          </a:p>
          <a:p>
            <a:pPr algn="ctr"/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4F52AA47-4952-410F-B0DD-1C572BC810B4}"/>
              </a:ext>
            </a:extLst>
          </p:cNvPr>
          <p:cNvSpPr/>
          <p:nvPr/>
        </p:nvSpPr>
        <p:spPr>
          <a:xfrm>
            <a:off x="7345318" y="4538444"/>
            <a:ext cx="2943497" cy="152272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schemeClr val="bg1"/>
                </a:solidFill>
              </a:rPr>
              <a:t>Рассмотрение проекта муниципального правового акта об исполнении бюджета Лесозаводского городского округа за 2024 год производится в течение 1 месяца со дня его предоставления</a:t>
            </a:r>
          </a:p>
          <a:p>
            <a:pPr algn="ctr"/>
            <a:endParaRPr lang="ru-RU" sz="800" dirty="0">
              <a:solidFill>
                <a:schemeClr val="bg1"/>
              </a:solidFill>
            </a:endParaRPr>
          </a:p>
          <a:p>
            <a:pPr algn="ctr"/>
            <a:r>
              <a:rPr lang="ru-RU" sz="800" dirty="0">
                <a:solidFill>
                  <a:schemeClr val="bg1"/>
                </a:solidFill>
              </a:rPr>
              <a:t>По результатам рассмотрения годового отчета об исполнении бюджета принимается решение об утверждении либо отклонении решения об исполнении бюджета городского округа </a:t>
            </a:r>
          </a:p>
          <a:p>
            <a:pPr algn="ctr"/>
            <a:r>
              <a:rPr lang="ru-RU" sz="800" dirty="0">
                <a:solidFill>
                  <a:schemeClr val="bg1"/>
                </a:solidFill>
              </a:rPr>
              <a:t>за отчетный финансовый год </a:t>
            </a:r>
            <a:r>
              <a:rPr lang="ru-RU" sz="800" dirty="0"/>
              <a:t>Принятие муниципального правового акта о </a:t>
            </a:r>
            <a:endParaRPr lang="ru-RU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97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62</TotalTime>
  <Words>177</Words>
  <Application>Microsoft Office PowerPoint</Application>
  <PresentationFormat>Широкоэкранный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Century Gothic</vt:lpstr>
      <vt:lpstr>Times New Roman</vt:lpstr>
      <vt:lpstr>Wingdings 3</vt:lpstr>
      <vt:lpstr>Ион</vt:lpstr>
      <vt:lpstr>Хронология рассмотрения и утверждения проекта решения об исполнении бюджета Лесозаводского городского округа за 2024 год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Хронология рассмотрения и утверждения проекта решения о бюджете Лесозаводского городского округа на 2025 год и плановый период 2026 и 2027 годов</dc:title>
  <dc:creator>Fin</dc:creator>
  <cp:lastModifiedBy>Гранже</cp:lastModifiedBy>
  <cp:revision>10</cp:revision>
  <dcterms:created xsi:type="dcterms:W3CDTF">2024-11-21T03:36:02Z</dcterms:created>
  <dcterms:modified xsi:type="dcterms:W3CDTF">2025-04-10T23:43:37Z</dcterms:modified>
</cp:coreProperties>
</file>